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5180-D05C-F494-369A-242DCC010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D386E-BADA-720A-A564-0C77A289D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6C733-39AA-55E8-67C3-FD42A56B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4C3BB-669D-94BB-A0DD-C966CAD7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BEF9A-80B2-0057-B83A-136253CC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73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33DB-A361-38E5-9E84-22264F38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84BF7-759C-1424-7BC4-DD02122D2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9927-1890-695F-0A7E-4FCCBF32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47346-93CB-3D0D-FA22-E804BFFD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4743A-B3C6-D34F-1109-912AA927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75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75F6E-5826-DAC0-3644-BD20BAA8A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F077B-D8BE-3B6F-3CBC-952881773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84EF8-5FFA-98C5-D01C-8B2F1BAC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EED5-079B-B9BC-2388-B27A60C4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BDB0-B6C0-52E1-9693-95EC7FA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49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57F6-E147-866A-41BF-13D99326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5A9F-164F-B384-068A-D92161926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F7D23-C11F-C567-41F7-850787AF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C83DA-81F2-CD20-AB09-F93E1818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ECB34-D38B-42DD-9207-D0697F5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1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27CA-5609-BC51-1721-DC7751C5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E1927-C14D-2801-3150-1FD7A387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788A-357B-F9AC-972E-C5914F9C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6BC92-1E4E-12A8-01DD-2DE7C450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89EB-5F82-8AF1-5FA2-624BF6D4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56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1007-1D31-0CD5-C3C5-64704A2D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6279-6B9A-7F80-58D4-175B23B4A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A2544-D433-B4C3-83CB-2BB58C33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8FDCF-0C8D-7F7E-6CC3-ACE90F16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1EB1F-3F2E-15FD-478A-9B26E6C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A723E-A25D-5A62-2B92-0D2F1638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7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D4D74-F462-44EE-8814-3DB3606A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ED970-B582-74BF-1BDB-6DDFB67A8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0B7A-5493-99EA-B2DC-3B44B192C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088DD-F150-904F-0461-88139C82C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11056-CA93-5B8E-C2A9-4FADC1699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B298C-7607-E354-E07D-549C24E3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DA3AB-DA8A-D72A-616C-99793756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21C8C-20ED-B145-4F47-ADB15C50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2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2751-71D5-2503-321D-87CB1C42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56EAA-299B-CCE0-5B60-59A19B76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5F4B0-70FC-04A9-1A93-E9603F6F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05B08-61FE-A254-47EB-25E40919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31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4114F-3729-FEBD-A8E2-FD4D5091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A41C7-5A65-557D-D5EF-A7FFCB8B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77681-85D1-3F36-36B5-D98F503F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55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E9CE-42C0-FEEF-E1C7-AFDDB724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B60B-4BAD-07A7-0758-E78D6C69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78CC0-26BD-C047-F8F7-24D4A132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C9C46-278F-647A-B7C2-E193233A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884D8-D83C-B56E-5FD8-3AA61206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CA5D8-DE70-295D-285F-DF8A957D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4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BEB8-5424-BC61-CD22-2096166E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60387-1599-051E-49F1-16F128936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8B1A-487D-A940-3F43-4B5AF01B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9064E-8D91-13EF-C41C-770D8D05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D3EA2-5BFA-4745-5E01-7FD51B2A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F7406-1467-7F97-5614-3D676699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07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6BB1E-F47B-C85E-23AE-3E0CC8F9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EA16-8979-1275-8AEF-EC8BEF58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824F-D746-8E11-96FB-F719BFB67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8A83F-B98D-463D-A813-7208DE774488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B803-05B0-CDB8-AA59-DB5F5EEEF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3A41-769B-B380-CDB8-72DAAA91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5E4EF-66D4-4EC1-9183-F153DBA08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30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The Grand Hall | Battersea Arts Centre">
            <a:extLst>
              <a:ext uri="{FF2B5EF4-FFF2-40B4-BE49-F238E27FC236}">
                <a16:creationId xmlns:a16="http://schemas.microsoft.com/office/drawing/2014/main" id="{D6CA6C9D-3AD9-3BB1-1213-B5E4C443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95325"/>
            <a:ext cx="3384550" cy="1809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rd of the mysteries Speech Lite">
            <a:extLst>
              <a:ext uri="{FF2B5EF4-FFF2-40B4-BE49-F238E27FC236}">
                <a16:creationId xmlns:a16="http://schemas.microsoft.com/office/drawing/2014/main" id="{153D17CA-5493-A8EA-3CD4-95D3537A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571750"/>
            <a:ext cx="3384550" cy="1646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es the Great Hall look small to anyone else? : r/HarryPotterGame">
            <a:extLst>
              <a:ext uri="{FF2B5EF4-FFF2-40B4-BE49-F238E27FC236}">
                <a16:creationId xmlns:a16="http://schemas.microsoft.com/office/drawing/2014/main" id="{D4CC8B18-687E-B395-CF71-E6C478DD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86250"/>
            <a:ext cx="3384550" cy="187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dinburgh Castle/Ballroom | Dumbledore's Army Role-Play Wiki | Fandom">
            <a:extLst>
              <a:ext uri="{FF2B5EF4-FFF2-40B4-BE49-F238E27FC236}">
                <a16:creationId xmlns:a16="http://schemas.microsoft.com/office/drawing/2014/main" id="{3F0E190C-4F5A-9404-A646-E70EB6F10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695325"/>
            <a:ext cx="3017838" cy="1990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4 Most Beautiful Train Stations in the U.S. | Condé Nast Traveler">
            <a:extLst>
              <a:ext uri="{FF2B5EF4-FFF2-40B4-BE49-F238E27FC236}">
                <a16:creationId xmlns:a16="http://schemas.microsoft.com/office/drawing/2014/main" id="{97503A95-B44C-53CC-0777-C213B641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52725"/>
            <a:ext cx="3017838" cy="1668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nd Hall by JakeBowkett on DeviantArt">
            <a:extLst>
              <a:ext uri="{FF2B5EF4-FFF2-40B4-BE49-F238E27FC236}">
                <a16:creationId xmlns:a16="http://schemas.microsoft.com/office/drawing/2014/main" id="{C549CA30-45D2-3841-41A5-B50EB488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4487863"/>
            <a:ext cx="3017838" cy="167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rand hall of a Chettiar mansion | The grand room at Ath… | Flickr">
            <a:extLst>
              <a:ext uri="{FF2B5EF4-FFF2-40B4-BE49-F238E27FC236}">
                <a16:creationId xmlns:a16="http://schemas.microsoft.com/office/drawing/2014/main" id="{52144E60-F4E8-FC75-2B4D-FCCCD979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695325"/>
            <a:ext cx="2703513" cy="1771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nd Hall - The Grand Station - Event Venue Hire - Tagvenue.com">
            <a:extLst>
              <a:ext uri="{FF2B5EF4-FFF2-40B4-BE49-F238E27FC236}">
                <a16:creationId xmlns:a16="http://schemas.microsoft.com/office/drawing/2014/main" id="{0743730A-924C-EFD0-7BDB-B4617772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2533650"/>
            <a:ext cx="2703513" cy="1779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lace of Versailles | History &amp; Facts | Britannica">
            <a:extLst>
              <a:ext uri="{FF2B5EF4-FFF2-40B4-BE49-F238E27FC236}">
                <a16:creationId xmlns:a16="http://schemas.microsoft.com/office/drawing/2014/main" id="{BA764535-B849-4CDC-44C2-21F08A94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4379913"/>
            <a:ext cx="2703513" cy="1779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49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</dc:creator>
  <cp:lastModifiedBy>Luke Hammond</cp:lastModifiedBy>
  <cp:revision>3</cp:revision>
  <dcterms:created xsi:type="dcterms:W3CDTF">2023-11-30T14:43:16Z</dcterms:created>
  <dcterms:modified xsi:type="dcterms:W3CDTF">2023-11-30T14:53:02Z</dcterms:modified>
</cp:coreProperties>
</file>